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264" r:id="rId9"/>
    <p:sldId id="268" r:id="rId10"/>
    <p:sldId id="267" r:id="rId11"/>
    <p:sldId id="269" r:id="rId12"/>
    <p:sldId id="270" r:id="rId13"/>
    <p:sldId id="275" r:id="rId14"/>
    <p:sldId id="276" r:id="rId15"/>
    <p:sldId id="285" r:id="rId16"/>
    <p:sldId id="283" r:id="rId17"/>
    <p:sldId id="284" r:id="rId18"/>
    <p:sldId id="280" r:id="rId19"/>
    <p:sldId id="281" r:id="rId20"/>
    <p:sldId id="282" r:id="rId21"/>
    <p:sldId id="287" r:id="rId22"/>
    <p:sldId id="289" r:id="rId23"/>
    <p:sldId id="290" r:id="rId24"/>
    <p:sldId id="291" r:id="rId25"/>
    <p:sldId id="292" r:id="rId26"/>
    <p:sldId id="286" r:id="rId27"/>
    <p:sldId id="293" r:id="rId28"/>
    <p:sldId id="294" r:id="rId29"/>
    <p:sldId id="295" r:id="rId30"/>
    <p:sldId id="297" r:id="rId31"/>
    <p:sldId id="298" r:id="rId32"/>
    <p:sldId id="299" r:id="rId33"/>
    <p:sldId id="310" r:id="rId34"/>
    <p:sldId id="271" r:id="rId35"/>
    <p:sldId id="272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1" r:id="rId46"/>
    <p:sldId id="313" r:id="rId47"/>
    <p:sldId id="314" r:id="rId48"/>
    <p:sldId id="273" r:id="rId49"/>
    <p:sldId id="274" r:id="rId50"/>
    <p:sldId id="312" r:id="rId51"/>
    <p:sldId id="317" r:id="rId52"/>
    <p:sldId id="315" r:id="rId53"/>
    <p:sldId id="316" r:id="rId54"/>
    <p:sldId id="266" r:id="rId55"/>
    <p:sldId id="259" r:id="rId5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24/06/2023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4.xml"/><Relationship Id="rId7" Type="http://schemas.openxmlformats.org/officeDocument/2006/relationships/image" Target="../media/image17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320996" y="791170"/>
            <a:ext cx="11416198" cy="5421805"/>
            <a:chOff x="-4158" y="729335"/>
            <a:chExt cx="11416198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4158" y="729335"/>
              <a:ext cx="11416198" cy="5421805"/>
              <a:chOff x="-704850" y="260987"/>
              <a:chExt cx="6441939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04850" y="260987"/>
                <a:ext cx="6441939" cy="3825238"/>
                <a:chOff x="-704850" y="-177163"/>
                <a:chExt cx="6441939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48599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4" y="2990850"/>
                  <a:ext cx="1409701" cy="657225"/>
                  <a:chOff x="-1" y="0"/>
                  <a:chExt cx="1409701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200024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4850" y="2919413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43" name="Cuadro de texto 2">
            <a:extLst>
              <a:ext uri="{FF2B5EF4-FFF2-40B4-BE49-F238E27FC236}">
                <a16:creationId xmlns:a16="http://schemas.microsoft.com/office/drawing/2014/main" id="{E70FB28F-BD5B-D127-C8B0-0C48A2B40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68" y="5228298"/>
            <a:ext cx="1873669" cy="59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400" spc="-2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Imagen de un posible código de barras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22673" y="1020840"/>
              <a:ext cx="1505978" cy="6985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 y de la imagen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21648" cy="3169241"/>
            <a:chOff x="3784005" y="3613667"/>
            <a:chExt cx="6321648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36077" cy="1470824"/>
              <a:chOff x="9435228" y="3769113"/>
              <a:chExt cx="1636077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36077" cy="1470824"/>
              <a:chOff x="9435228" y="3769113"/>
              <a:chExt cx="1636077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36077" cy="1470824"/>
              <a:chOff x="9435228" y="3769113"/>
              <a:chExt cx="1636077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blipFill>
                <a:blip r:embed="rId4"/>
                <a:stretch>
                  <a:fillRect l="-825" r="-917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70908" y="443168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852426" cy="1911244"/>
            <a:chOff x="4701619" y="1195823"/>
            <a:chExt cx="7852426" cy="1911244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2300 ≤ separacion2?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73947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03207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347555" y="5429354"/>
            <a:ext cx="5496889" cy="986564"/>
            <a:chOff x="2875749" y="5048930"/>
            <a:chExt cx="5496889" cy="986564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496889" cy="617232"/>
              <a:chOff x="2875749" y="5418262"/>
              <a:chExt cx="5496889" cy="6172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496889" cy="6172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90007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16315"/>
              </p:ext>
            </p:extLst>
          </p:nvPr>
        </p:nvGraphicFramePr>
        <p:xfrm>
          <a:off x="8204105" y="2264742"/>
          <a:ext cx="1877475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436063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215865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84744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620958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highlight>
                  <a:srgbClr val="FFFF00"/>
                </a:highlight>
              </a:rPr>
              <a:t>Zoom hacia cada una de las bandas identificadas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21427" y="3043948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F45FC7-36F4-E45D-14BD-C4DED85B5A7B}"/>
              </a:ext>
            </a:extLst>
          </p:cNvPr>
          <p:cNvSpPr txBox="1"/>
          <p:nvPr/>
        </p:nvSpPr>
        <p:spPr>
          <a:xfrm>
            <a:off x="3382178" y="5816906"/>
            <a:ext cx="558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LA FOTO DE LA DERECHA ES DE ESA ESTANTERÍA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50416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5006150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010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6996403" y="1445832"/>
            <a:ext cx="378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49178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821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764530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764530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highlight>
                      <a:srgbClr val="FFFF00"/>
                    </a:highlight>
                  </a:rPr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blipFill>
                <a:blip r:embed="rId5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39" y="1094477"/>
            <a:ext cx="69446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 posición no está definida aún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7" y="1814056"/>
            <a:ext cx="3263649" cy="3089242"/>
            <a:chOff x="6770400" y="2233483"/>
            <a:chExt cx="3263649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400" y="2597618"/>
              <a:ext cx="3263649" cy="2725107"/>
              <a:chOff x="-1" y="270189"/>
              <a:chExt cx="2151178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1" y="367706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1" y="928824"/>
                <a:ext cx="2151178" cy="2189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1" y="1654144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9B359D0-813D-1997-B6B6-9A2114BE2D09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41" name="Imagen 4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0CA538C5-693D-B55A-36F0-16FC1E73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172F7DCC-93F5-A300-DA53-625B74768D4F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A6B0DBB-A6AD-02DF-8CC2-DEFBE85937E5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600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40" y="1094477"/>
            <a:ext cx="673598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las posiciones están definidas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3" y="1814056"/>
            <a:ext cx="3263651" cy="3089242"/>
            <a:chOff x="6770396" y="2233483"/>
            <a:chExt cx="3263651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396" y="2597618"/>
              <a:ext cx="3263651" cy="2725107"/>
              <a:chOff x="-3" y="270189"/>
              <a:chExt cx="2151179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3" y="388286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3" y="1066838"/>
                <a:ext cx="2151178" cy="21894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2" y="1614859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pic>
          <p:nvPicPr>
            <p:cNvPr id="41" name="Imagen 40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0CA538C5-693D-B55A-36F0-16FC1E7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303" y="2141832"/>
              <a:ext cx="3862232" cy="3487787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Botón de acción: Volver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922763-7145-345C-99DE-EB9712733F36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503E56-04E9-25B1-484C-031B30D65238}"/>
              </a:ext>
            </a:extLst>
          </p:cNvPr>
          <p:cNvCxnSpPr>
            <a:cxnSpLocks/>
          </p:cNvCxnSpPr>
          <p:nvPr/>
        </p:nvCxnSpPr>
        <p:spPr>
          <a:xfrm flipH="1" flipV="1">
            <a:off x="401335" y="264136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4B0C7-CF0C-5FE6-A0FC-7F813413207F}"/>
              </a:ext>
            </a:extLst>
          </p:cNvPr>
          <p:cNvCxnSpPr>
            <a:cxnSpLocks/>
          </p:cNvCxnSpPr>
          <p:nvPr/>
        </p:nvCxnSpPr>
        <p:spPr>
          <a:xfrm flipH="1" flipV="1">
            <a:off x="401334" y="441575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4B2F9-A59C-AC71-4B82-08BAF44C6B69}"/>
              </a:ext>
            </a:extLst>
          </p:cNvPr>
          <p:cNvSpPr/>
          <p:nvPr/>
        </p:nvSpPr>
        <p:spPr>
          <a:xfrm>
            <a:off x="8527014" y="2365631"/>
            <a:ext cx="3263650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8DB7062-B035-F61E-53E8-A442485847B6}"/>
              </a:ext>
            </a:extLst>
          </p:cNvPr>
          <p:cNvSpPr/>
          <p:nvPr/>
        </p:nvSpPr>
        <p:spPr>
          <a:xfrm>
            <a:off x="401331" y="3287330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BAAFE11-830C-B5AE-DB6C-89F70D805BBA}"/>
              </a:ext>
            </a:extLst>
          </p:cNvPr>
          <p:cNvSpPr/>
          <p:nvPr/>
        </p:nvSpPr>
        <p:spPr>
          <a:xfrm>
            <a:off x="8527015" y="4453420"/>
            <a:ext cx="3263649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74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8864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</a:t>
            </a:r>
          </a:p>
        </p:txBody>
      </p:sp>
      <p:sp>
        <p:nvSpPr>
          <p:cNvPr id="2" name="Botón de acción: Volver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5801304-085C-DEB9-A531-AA0C703F870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759429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65968"/>
              </p:ext>
            </p:extLst>
          </p:nvPr>
        </p:nvGraphicFramePr>
        <p:xfrm>
          <a:off x="6577871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Tiempo de ejecución (segundos)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6642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Líneas futuras de trabajo</a:t>
            </a:r>
          </a:p>
        </p:txBody>
      </p:sp>
    </p:spTree>
    <p:extLst>
      <p:ext uri="{BB962C8B-B14F-4D97-AF65-F5344CB8AC3E}">
        <p14:creationId xmlns:p14="http://schemas.microsoft.com/office/powerpoint/2010/main" val="1009542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VÍDEOS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/>
              <a:t>[1] P. T. Macías Roselló, «Robot móvil con ros para la lectura de códigos de barras mediante zoom óptico en un entorno comercial. Dirigido por Miguel </a:t>
            </a:r>
            <a:r>
              <a:rPr lang="es-ES" sz="2400" dirty="0" err="1"/>
              <a:t>Angel</a:t>
            </a:r>
            <a:r>
              <a:rPr lang="es-ES" sz="2400" dirty="0"/>
              <a:t>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Meter enlaces de la foto del supermercado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892EDE-626E-A95D-EDE7-4253D346D3BF}"/>
              </a:ext>
            </a:extLst>
          </p:cNvPr>
          <p:cNvSpPr txBox="1"/>
          <p:nvPr/>
        </p:nvSpPr>
        <p:spPr>
          <a:xfrm>
            <a:off x="869795" y="2298493"/>
            <a:ext cx="260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estantería completa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F3BC61-B2D4-2164-78E3-FA5FE300A81C}"/>
              </a:ext>
            </a:extLst>
          </p:cNvPr>
          <p:cNvSpPr txBox="1"/>
          <p:nvPr/>
        </p:nvSpPr>
        <p:spPr>
          <a:xfrm>
            <a:off x="7805852" y="2021494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zoom digital con mala calidad a código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4761571" y="1957270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259766" y="2587083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96479" y="3785721"/>
            <a:ext cx="7999041" cy="2347439"/>
            <a:chOff x="1973995" y="3586352"/>
            <a:chExt cx="7999041" cy="234743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10563" y="5564459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931936" y="1915486"/>
            <a:ext cx="7824216" cy="3027027"/>
            <a:chOff x="0" y="0"/>
            <a:chExt cx="5753100" cy="222575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5753100" cy="2225755"/>
              <a:chOff x="0" y="0"/>
              <a:chExt cx="5753100" cy="222575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14282"/>
                <a:ext cx="1371600" cy="711473"/>
                <a:chOff x="0" y="95057"/>
                <a:chExt cx="1371600" cy="711473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95057"/>
                  <a:ext cx="1363272" cy="400050"/>
                  <a:chOff x="0" y="95057"/>
                  <a:chExt cx="1363272" cy="400050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697" y="9505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06480"/>
                  <a:ext cx="1371600" cy="400050"/>
                  <a:chOff x="0" y="92155"/>
                  <a:chExt cx="1371600" cy="4000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0025" y="9215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5753100" cy="1994347"/>
                <a:chOff x="0" y="0"/>
                <a:chExt cx="5753100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753100" cy="1994347"/>
                  <a:chOff x="0" y="0"/>
                  <a:chExt cx="5753100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66860" y="649712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315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841" y="76797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(IV):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2342</Words>
  <Application>Microsoft Office PowerPoint</Application>
  <PresentationFormat>Panorámica</PresentationFormat>
  <Paragraphs>626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</vt:lpstr>
      <vt:lpstr>Toma de las imágenes (II): zoom de la cámara del móvil </vt:lpstr>
      <vt:lpstr>Toma de las imágenes (III): altura e inclinación del móvil</vt:lpstr>
      <vt:lpstr>Toma de las imágenes (IV): bandas cerca de los límites de la imagen</vt:lpstr>
      <vt:lpstr>Suposiciones realizadas</vt:lpstr>
      <vt:lpstr>Etapas del algoritmo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Modificación del vector de la fase de aprendizaje (I)</vt:lpstr>
      <vt:lpstr>Modificación del vector de la fase de aprendizaje (II)</vt:lpstr>
      <vt:lpstr>Zoom hacia los posibles códigos de barras</vt:lpstr>
      <vt:lpstr>Algoritmo de decodificación</vt:lpstr>
      <vt:lpstr>Resultados obtenidos (I): etapa 1</vt:lpstr>
      <vt:lpstr>Resultados obtenidos (II): etapa 3</vt:lpstr>
      <vt:lpstr>Conclusiones</vt:lpstr>
      <vt:lpstr>Líneas futuras de trabajo</vt:lpstr>
      <vt:lpstr>HACER VÍDEOS DE DEMOSTRACIÓN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39</cp:revision>
  <dcterms:created xsi:type="dcterms:W3CDTF">2023-06-20T10:44:21Z</dcterms:created>
  <dcterms:modified xsi:type="dcterms:W3CDTF">2023-06-24T16:08:33Z</dcterms:modified>
</cp:coreProperties>
</file>